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2" r:id="rId4"/>
  </p:sldMasterIdLst>
  <p:notesMasterIdLst>
    <p:notesMasterId r:id="rId17"/>
  </p:notesMasterIdLst>
  <p:handoutMasterIdLst>
    <p:handoutMasterId r:id="rId18"/>
  </p:handoutMasterIdLst>
  <p:sldIdLst>
    <p:sldId id="276" r:id="rId5"/>
    <p:sldId id="258" r:id="rId6"/>
    <p:sldId id="263" r:id="rId7"/>
    <p:sldId id="277" r:id="rId8"/>
    <p:sldId id="260" r:id="rId9"/>
    <p:sldId id="265" r:id="rId10"/>
    <p:sldId id="279" r:id="rId11"/>
    <p:sldId id="262" r:id="rId12"/>
    <p:sldId id="271" r:id="rId13"/>
    <p:sldId id="281" r:id="rId14"/>
    <p:sldId id="282" r:id="rId15"/>
    <p:sldId id="272" r:id="rId16"/>
  </p:sldIdLst>
  <p:sldSz cx="12192000" cy="6858000"/>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10"/>
    <a:srgbClr val="85000D"/>
    <a:srgbClr val="7F0721"/>
    <a:srgbClr val="96000E"/>
    <a:srgbClr val="0A1E60"/>
    <a:srgbClr val="8A000D"/>
    <a:srgbClr val="AC0000"/>
    <a:srgbClr val="785412"/>
    <a:srgbClr val="80808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54" autoAdjust="0"/>
  </p:normalViewPr>
  <p:slideViewPr>
    <p:cSldViewPr snapToGrid="0">
      <p:cViewPr varScale="1">
        <p:scale>
          <a:sx n="96" d="100"/>
          <a:sy n="96" d="100"/>
        </p:scale>
        <p:origin x="1116"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63E4091-DA83-407D-974C-1D9C92D1032B}" type="datetimeFigureOut">
              <a:rPr lang="en-CA" smtClean="0"/>
              <a:pPr/>
              <a:t>2023-04-18</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A04A4C4-921A-46D3-B4CD-7FDE5099DC2D}" type="slidenum">
              <a:rPr lang="en-CA" smtClean="0"/>
              <a:pPr/>
              <a:t>‹#›</a:t>
            </a:fld>
            <a:endParaRPr lang="en-CA"/>
          </a:p>
        </p:txBody>
      </p:sp>
    </p:spTree>
    <p:extLst>
      <p:ext uri="{BB962C8B-B14F-4D97-AF65-F5344CB8AC3E}">
        <p14:creationId xmlns:p14="http://schemas.microsoft.com/office/powerpoint/2010/main" val="776502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1861" tIns="45930" rIns="91861" bIns="45930" numCol="1" anchor="t" anchorCtr="0" compatLnSpc="1">
            <a:prstTxWarp prst="textNoShape">
              <a:avLst/>
            </a:prstTxWarp>
          </a:bodyPr>
          <a:lstStyle>
            <a:lvl1pPr defTabSz="919163">
              <a:defRPr sz="1200"/>
            </a:lvl1pPr>
          </a:lstStyle>
          <a:p>
            <a:pPr>
              <a:defRPr/>
            </a:pPr>
            <a:endParaRPr lang="en-GB"/>
          </a:p>
        </p:txBody>
      </p:sp>
      <p:sp>
        <p:nvSpPr>
          <p:cNvPr id="9219"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1861" tIns="45930" rIns="91861" bIns="45930" numCol="1" anchor="t" anchorCtr="0" compatLnSpc="1">
            <a:prstTxWarp prst="textNoShape">
              <a:avLst/>
            </a:prstTxWarp>
          </a:bodyPr>
          <a:lstStyle>
            <a:lvl1pPr algn="r" defTabSz="919163">
              <a:defRPr sz="1200"/>
            </a:lvl1pPr>
          </a:lstStyle>
          <a:p>
            <a:pPr>
              <a:defRPr/>
            </a:pPr>
            <a:endParaRPr lang="en-GB"/>
          </a:p>
        </p:txBody>
      </p:sp>
      <p:sp>
        <p:nvSpPr>
          <p:cNvPr id="819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700088" y="4416425"/>
            <a:ext cx="5610225" cy="4184650"/>
          </a:xfrm>
          <a:prstGeom prst="rect">
            <a:avLst/>
          </a:prstGeom>
          <a:noFill/>
          <a:ln w="9525">
            <a:noFill/>
            <a:miter lim="800000"/>
            <a:headEnd/>
            <a:tailEnd/>
          </a:ln>
        </p:spPr>
        <p:txBody>
          <a:bodyPr vert="horz" wrap="square" lIns="91861" tIns="45930" rIns="91861" bIns="459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22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1861" tIns="45930" rIns="91861" bIns="45930" numCol="1" anchor="b" anchorCtr="0" compatLnSpc="1">
            <a:prstTxWarp prst="textNoShape">
              <a:avLst/>
            </a:prstTxWarp>
          </a:bodyPr>
          <a:lstStyle>
            <a:lvl1pPr defTabSz="919163">
              <a:defRPr sz="1200"/>
            </a:lvl1pPr>
          </a:lstStyle>
          <a:p>
            <a:pPr>
              <a:defRPr/>
            </a:pPr>
            <a:endParaRPr lang="en-GB"/>
          </a:p>
        </p:txBody>
      </p:sp>
      <p:sp>
        <p:nvSpPr>
          <p:cNvPr id="922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1861" tIns="45930" rIns="91861" bIns="45930" numCol="1" anchor="b" anchorCtr="0" compatLnSpc="1">
            <a:prstTxWarp prst="textNoShape">
              <a:avLst/>
            </a:prstTxWarp>
          </a:bodyPr>
          <a:lstStyle>
            <a:lvl1pPr algn="r" defTabSz="919163">
              <a:defRPr sz="1200"/>
            </a:lvl1pPr>
          </a:lstStyle>
          <a:p>
            <a:pPr>
              <a:defRPr/>
            </a:pPr>
            <a:fld id="{07A7FF19-5FE9-416E-BD27-AA43E98F38FC}" type="slidenum">
              <a:rPr lang="en-GB"/>
              <a:pPr>
                <a:defRPr/>
              </a:pPr>
              <a:t>‹#›</a:t>
            </a:fld>
            <a:endParaRPr lang="en-GB"/>
          </a:p>
        </p:txBody>
      </p:sp>
    </p:spTree>
    <p:extLst>
      <p:ext uri="{BB962C8B-B14F-4D97-AF65-F5344CB8AC3E}">
        <p14:creationId xmlns:p14="http://schemas.microsoft.com/office/powerpoint/2010/main" val="9279185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7A7FF19-5FE9-416E-BD27-AA43E98F38FC}" type="slidenum">
              <a:rPr lang="en-GB" smtClean="0"/>
              <a:pPr>
                <a:defRPr/>
              </a:pPr>
              <a:t>2</a:t>
            </a:fld>
            <a:endParaRPr lang="en-GB"/>
          </a:p>
        </p:txBody>
      </p:sp>
    </p:spTree>
    <p:extLst>
      <p:ext uri="{BB962C8B-B14F-4D97-AF65-F5344CB8AC3E}">
        <p14:creationId xmlns:p14="http://schemas.microsoft.com/office/powerpoint/2010/main" val="3246614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7A7FF19-5FE9-416E-BD27-AA43E98F38FC}" type="slidenum">
              <a:rPr lang="en-GB" smtClean="0"/>
              <a:pPr>
                <a:defRPr/>
              </a:pPr>
              <a:t>4</a:t>
            </a:fld>
            <a:endParaRPr lang="en-GB"/>
          </a:p>
        </p:txBody>
      </p:sp>
    </p:spTree>
    <p:extLst>
      <p:ext uri="{BB962C8B-B14F-4D97-AF65-F5344CB8AC3E}">
        <p14:creationId xmlns:p14="http://schemas.microsoft.com/office/powerpoint/2010/main" val="1006296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dirty="0">
                <a:solidFill>
                  <a:srgbClr val="000000"/>
                </a:solidFill>
                <a:effectLst/>
                <a:latin typeface="Calibri" panose="020F0502020204030204" pitchFamily="34" charset="0"/>
              </a:rPr>
              <a:t>Before I send you off, here is a quick reminder on how to share your screen as this is critical for your team captain.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Zoom: At the bottom of your screen everyone should see a green button to share your screen. It’s that easy. Be sure to do this when you get to your breakout room.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Teams: At the top right of your teams window there is a square with an arrow in it. It’s that easy. Be sure to do this when you get to your breakout room. </a:t>
            </a:r>
            <a:endParaRPr lang="en-US" b="0" i="0" dirty="0">
              <a:solidFill>
                <a:srgbClr val="000000"/>
              </a:solidFill>
              <a:effectLst/>
              <a:latin typeface="Segoe UI" panose="020B0502040204020203" pitchFamily="34" charset="0"/>
            </a:endParaRPr>
          </a:p>
          <a:p>
            <a:pPr algn="l" rtl="0" fontAlgn="base"/>
            <a:br>
              <a:rPr lang="en-CA" dirty="0"/>
            </a:br>
            <a:r>
              <a:rPr lang="en-US" sz="1200" b="0" i="0" dirty="0">
                <a:solidFill>
                  <a:srgbClr val="000000"/>
                </a:solidFill>
                <a:effectLst/>
                <a:latin typeface="Calibri" panose="020F0502020204030204" pitchFamily="34" charset="0"/>
              </a:rPr>
              <a:t>One more technical tip, you can take over mouse control of the team captain if your team decides to have someone else take the wheel in clicking in the room.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Zoom: At the top of your screen there should be viewing options. Within these options there is a Request Remote Control. This will allow you to take over the mouse from the team captain. </a:t>
            </a:r>
            <a:endParaRPr lang="en-US" b="0" i="0" dirty="0">
              <a:solidFill>
                <a:srgbClr val="000000"/>
              </a:solidFill>
              <a:effectLst/>
              <a:latin typeface="Segoe UI" panose="020B0502040204020203" pitchFamily="34" charset="0"/>
            </a:endParaRPr>
          </a:p>
          <a:p>
            <a:endParaRPr lang="en-CA" dirty="0"/>
          </a:p>
        </p:txBody>
      </p:sp>
      <p:sp>
        <p:nvSpPr>
          <p:cNvPr id="4" name="Slide Number Placeholder 3"/>
          <p:cNvSpPr>
            <a:spLocks noGrp="1"/>
          </p:cNvSpPr>
          <p:nvPr>
            <p:ph type="sldNum" sz="quarter" idx="5"/>
          </p:nvPr>
        </p:nvSpPr>
        <p:spPr/>
        <p:txBody>
          <a:bodyPr/>
          <a:lstStyle/>
          <a:p>
            <a:pPr>
              <a:defRPr/>
            </a:pPr>
            <a:fld id="{07A7FF19-5FE9-416E-BD27-AA43E98F38FC}" type="slidenum">
              <a:rPr lang="en-GB" smtClean="0"/>
              <a:pPr>
                <a:defRPr/>
              </a:pPr>
              <a:t>7</a:t>
            </a:fld>
            <a:endParaRPr lang="en-GB"/>
          </a:p>
        </p:txBody>
      </p:sp>
    </p:spTree>
    <p:extLst>
      <p:ext uri="{BB962C8B-B14F-4D97-AF65-F5344CB8AC3E}">
        <p14:creationId xmlns:p14="http://schemas.microsoft.com/office/powerpoint/2010/main" val="1835505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Once you click on the link, a welcome screen will arrive. Follow the instructions provided. Good luck! </a:t>
            </a:r>
          </a:p>
        </p:txBody>
      </p:sp>
      <p:sp>
        <p:nvSpPr>
          <p:cNvPr id="4" name="Slide Number Placeholder 3"/>
          <p:cNvSpPr>
            <a:spLocks noGrp="1"/>
          </p:cNvSpPr>
          <p:nvPr>
            <p:ph type="sldNum" sz="quarter" idx="5"/>
          </p:nvPr>
        </p:nvSpPr>
        <p:spPr/>
        <p:txBody>
          <a:bodyPr/>
          <a:lstStyle/>
          <a:p>
            <a:pPr>
              <a:defRPr/>
            </a:pPr>
            <a:fld id="{07A7FF19-5FE9-416E-BD27-AA43E98F38FC}" type="slidenum">
              <a:rPr lang="en-GB" smtClean="0"/>
              <a:pPr>
                <a:defRPr/>
              </a:pPr>
              <a:t>8</a:t>
            </a:fld>
            <a:endParaRPr lang="en-GB"/>
          </a:p>
        </p:txBody>
      </p:sp>
    </p:spTree>
    <p:extLst>
      <p:ext uri="{BB962C8B-B14F-4D97-AF65-F5344CB8AC3E}">
        <p14:creationId xmlns:p14="http://schemas.microsoft.com/office/powerpoint/2010/main" val="2450791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Announce the teams that were able to solve the escape rooms and provide the organizer with the secret code. You could also announce the team to complete the Escape Room 1</a:t>
            </a:r>
            <a:r>
              <a:rPr lang="en-CA" baseline="30000" dirty="0"/>
              <a:t>st</a:t>
            </a:r>
            <a:r>
              <a:rPr lang="en-CA" dirty="0"/>
              <a:t>, 2</a:t>
            </a:r>
            <a:r>
              <a:rPr lang="en-CA" baseline="30000" dirty="0"/>
              <a:t>nd</a:t>
            </a:r>
            <a:r>
              <a:rPr lang="en-CA" dirty="0"/>
              <a:t>, etc. </a:t>
            </a:r>
          </a:p>
        </p:txBody>
      </p:sp>
      <p:sp>
        <p:nvSpPr>
          <p:cNvPr id="4" name="Slide Number Placeholder 3"/>
          <p:cNvSpPr>
            <a:spLocks noGrp="1"/>
          </p:cNvSpPr>
          <p:nvPr>
            <p:ph type="sldNum" sz="quarter" idx="5"/>
          </p:nvPr>
        </p:nvSpPr>
        <p:spPr/>
        <p:txBody>
          <a:bodyPr/>
          <a:lstStyle/>
          <a:p>
            <a:pPr>
              <a:defRPr/>
            </a:pPr>
            <a:fld id="{07A7FF19-5FE9-416E-BD27-AA43E98F38FC}" type="slidenum">
              <a:rPr lang="en-GB" smtClean="0"/>
              <a:pPr>
                <a:defRPr/>
              </a:pPr>
              <a:t>10</a:t>
            </a:fld>
            <a:endParaRPr lang="en-GB"/>
          </a:p>
        </p:txBody>
      </p:sp>
    </p:spTree>
    <p:extLst>
      <p:ext uri="{BB962C8B-B14F-4D97-AF65-F5344CB8AC3E}">
        <p14:creationId xmlns:p14="http://schemas.microsoft.com/office/powerpoint/2010/main" val="3193841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 can share the puzzle conclusions with the participants if time permits/if your team members would like to see the solve. </a:t>
            </a:r>
          </a:p>
        </p:txBody>
      </p:sp>
      <p:sp>
        <p:nvSpPr>
          <p:cNvPr id="4" name="Slide Number Placeholder 3"/>
          <p:cNvSpPr>
            <a:spLocks noGrp="1"/>
          </p:cNvSpPr>
          <p:nvPr>
            <p:ph type="sldNum" sz="quarter" idx="5"/>
          </p:nvPr>
        </p:nvSpPr>
        <p:spPr/>
        <p:txBody>
          <a:bodyPr/>
          <a:lstStyle/>
          <a:p>
            <a:pPr>
              <a:defRPr/>
            </a:pPr>
            <a:fld id="{07A7FF19-5FE9-416E-BD27-AA43E98F38FC}" type="slidenum">
              <a:rPr lang="en-GB" smtClean="0"/>
              <a:pPr>
                <a:defRPr/>
              </a:pPr>
              <a:t>11</a:t>
            </a:fld>
            <a:endParaRPr lang="en-GB"/>
          </a:p>
        </p:txBody>
      </p:sp>
    </p:spTree>
    <p:extLst>
      <p:ext uri="{BB962C8B-B14F-4D97-AF65-F5344CB8AC3E}">
        <p14:creationId xmlns:p14="http://schemas.microsoft.com/office/powerpoint/2010/main" val="3720949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28962" y="3140968"/>
            <a:ext cx="10972800" cy="1143000"/>
          </a:xfrm>
        </p:spPr>
        <p:txBody>
          <a:bodyPr>
            <a:normAutofit/>
          </a:bodyPr>
          <a:lstStyle>
            <a:lvl1pPr>
              <a:defRPr sz="2400" b="1"/>
            </a:lvl1pPr>
          </a:lstStyle>
          <a:p>
            <a:r>
              <a:rPr lang="en-US"/>
              <a:t>Click to edit Master title style</a:t>
            </a:r>
            <a:endParaRPr lang="en-CA"/>
          </a:p>
        </p:txBody>
      </p:sp>
      <p:sp>
        <p:nvSpPr>
          <p:cNvPr id="3" name="Content Placeholder 2"/>
          <p:cNvSpPr>
            <a:spLocks noGrp="1"/>
          </p:cNvSpPr>
          <p:nvPr>
            <p:ph idx="1"/>
          </p:nvPr>
        </p:nvSpPr>
        <p:spPr>
          <a:xfrm>
            <a:off x="527381" y="1916835"/>
            <a:ext cx="11041227" cy="4137323"/>
          </a:xfrm>
        </p:spPr>
        <p:txBody>
          <a:bodyPr>
            <a:normAutofit/>
          </a:bodyPr>
          <a:lstStyle>
            <a:lvl1pPr>
              <a:defRPr sz="1400">
                <a:solidFill>
                  <a:schemeClr val="tx1">
                    <a:lumMod val="75000"/>
                    <a:lumOff val="25000"/>
                  </a:schemeClr>
                </a:solidFill>
              </a:defRPr>
            </a:lvl1pPr>
            <a:lvl2pPr>
              <a:defRPr sz="1400">
                <a:solidFill>
                  <a:schemeClr val="tx1">
                    <a:lumMod val="75000"/>
                    <a:lumOff val="25000"/>
                  </a:schemeClr>
                </a:solidFill>
              </a:defRPr>
            </a:lvl2pPr>
            <a:lvl3pPr>
              <a:defRPr sz="1400">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1"/>
            </a:lvl1pPr>
          </a:lstStyle>
          <a:p>
            <a:r>
              <a:rPr lang="en-US"/>
              <a:t>Click to edit Master title style</a:t>
            </a:r>
            <a:endParaRPr lang="en-CA"/>
          </a:p>
        </p:txBody>
      </p:sp>
      <p:sp>
        <p:nvSpPr>
          <p:cNvPr id="3" name="Content Placeholder 2"/>
          <p:cNvSpPr>
            <a:spLocks noGrp="1"/>
          </p:cNvSpPr>
          <p:nvPr>
            <p:ph sz="half" idx="1"/>
          </p:nvPr>
        </p:nvSpPr>
        <p:spPr>
          <a:xfrm>
            <a:off x="623392" y="1844824"/>
            <a:ext cx="5384800" cy="4525963"/>
          </a:xfrm>
        </p:spPr>
        <p:txBody>
          <a:bodyPr>
            <a:normAutofit/>
          </a:bodyPr>
          <a:lstStyle>
            <a:lvl1pPr>
              <a:lnSpc>
                <a:spcPct val="150000"/>
              </a:lnSpc>
              <a:defRPr sz="1400">
                <a:solidFill>
                  <a:schemeClr val="tx1">
                    <a:lumMod val="75000"/>
                    <a:lumOff val="25000"/>
                  </a:schemeClr>
                </a:solidFill>
              </a:defRPr>
            </a:lvl1pPr>
            <a:lvl2pPr>
              <a:lnSpc>
                <a:spcPct val="150000"/>
              </a:lnSpc>
              <a:defRPr sz="1400">
                <a:solidFill>
                  <a:schemeClr val="tx1">
                    <a:lumMod val="75000"/>
                    <a:lumOff val="25000"/>
                  </a:schemeClr>
                </a:solidFill>
              </a:defRPr>
            </a:lvl2pPr>
            <a:lvl3pPr>
              <a:lnSpc>
                <a:spcPct val="150000"/>
              </a:lnSpc>
              <a:defRPr sz="1400">
                <a:solidFill>
                  <a:schemeClr val="tx1">
                    <a:lumMod val="75000"/>
                    <a:lumOff val="25000"/>
                  </a:schemeClr>
                </a:solidFill>
              </a:defRPr>
            </a:lvl3pPr>
            <a:lvl4pPr>
              <a:lnSpc>
                <a:spcPct val="150000"/>
              </a:lnSpc>
              <a:defRPr sz="1400">
                <a:solidFill>
                  <a:schemeClr val="tx1">
                    <a:lumMod val="75000"/>
                    <a:lumOff val="25000"/>
                  </a:schemeClr>
                </a:solidFill>
              </a:defRPr>
            </a:lvl4pPr>
            <a:lvl5pPr>
              <a:lnSpc>
                <a:spcPct val="150000"/>
              </a:lnSpc>
              <a:defRPr sz="1400">
                <a:solidFill>
                  <a:schemeClr val="tx1">
                    <a:lumMod val="75000"/>
                    <a:lumOff val="2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4" name="Picture Placeholder 13"/>
          <p:cNvSpPr>
            <a:spLocks noGrp="1"/>
          </p:cNvSpPr>
          <p:nvPr>
            <p:ph type="pic" sz="quarter" idx="14"/>
          </p:nvPr>
        </p:nvSpPr>
        <p:spPr>
          <a:xfrm>
            <a:off x="7248128" y="2060851"/>
            <a:ext cx="3744416" cy="4033019"/>
          </a:xfrm>
        </p:spPr>
        <p:txBody>
          <a:bodyPr/>
          <a:lstStyle/>
          <a:p>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310936" cy="1143000"/>
          </a:xfrm>
        </p:spPr>
        <p:txBody>
          <a:bodyPr>
            <a:normAutofit/>
          </a:bodyPr>
          <a:lstStyle>
            <a:lvl1pPr>
              <a:defRPr sz="2400"/>
            </a:lvl1pPr>
          </a:lstStyle>
          <a:p>
            <a:r>
              <a:rPr lang="en-US"/>
              <a:t>Click to edit Master title style</a:t>
            </a:r>
            <a:endParaRPr lang="en-CA"/>
          </a:p>
        </p:txBody>
      </p:sp>
      <p:sp>
        <p:nvSpPr>
          <p:cNvPr id="4" name="Content Placeholder 3"/>
          <p:cNvSpPr>
            <a:spLocks noGrp="1"/>
          </p:cNvSpPr>
          <p:nvPr>
            <p:ph sz="half" idx="2"/>
          </p:nvPr>
        </p:nvSpPr>
        <p:spPr>
          <a:xfrm>
            <a:off x="609600" y="1844824"/>
            <a:ext cx="5386917" cy="451904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5"/>
          <p:cNvSpPr>
            <a:spLocks noGrp="1"/>
          </p:cNvSpPr>
          <p:nvPr>
            <p:ph sz="quarter" idx="4"/>
          </p:nvPr>
        </p:nvSpPr>
        <p:spPr>
          <a:xfrm>
            <a:off x="6193369" y="1844824"/>
            <a:ext cx="5389033" cy="451904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1"/>
            </a:lvl1pPr>
          </a:lstStyle>
          <a:p>
            <a:r>
              <a:rPr lang="en-US"/>
              <a:t>Click to edit Master title style</a:t>
            </a:r>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Layout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623394" y="6453339"/>
            <a:ext cx="11041225" cy="276999"/>
          </a:xfrm>
          <a:prstGeom prst="rect">
            <a:avLst/>
          </a:prstGeom>
          <a:noFill/>
        </p:spPr>
        <p:txBody>
          <a:bodyPr wrap="square" rtlCol="0">
            <a:spAutoFit/>
          </a:bodyPr>
          <a:lstStyle/>
          <a:p>
            <a:r>
              <a:rPr lang="en-CA" sz="1200">
                <a:solidFill>
                  <a:schemeClr val="bg1"/>
                </a:solidFill>
              </a:rPr>
              <a:t>www.outbackteambuilding.com                                          1-800-713-7238                              </a:t>
            </a:r>
            <a:r>
              <a:rPr lang="en-CA" sz="1200" baseline="0">
                <a:solidFill>
                  <a:schemeClr val="bg1"/>
                </a:solidFill>
              </a:rPr>
              <a:t>   </a:t>
            </a:r>
            <a:r>
              <a:rPr lang="en-CA" sz="1200">
                <a:solidFill>
                  <a:schemeClr val="bg1"/>
                </a:solidFill>
              </a:rPr>
              <a:t>info@outbackteambuilding.com</a:t>
            </a:r>
          </a:p>
        </p:txBody>
      </p:sp>
      <p:sp>
        <p:nvSpPr>
          <p:cNvPr id="4" name="Title 1"/>
          <p:cNvSpPr>
            <a:spLocks noGrp="1"/>
          </p:cNvSpPr>
          <p:nvPr>
            <p:ph type="ctrTitle"/>
          </p:nvPr>
        </p:nvSpPr>
        <p:spPr>
          <a:xfrm>
            <a:off x="914400" y="2130428"/>
            <a:ext cx="10363200" cy="1470025"/>
          </a:xfrm>
        </p:spPr>
        <p:txBody>
          <a:bodyPr/>
          <a:lstStyle/>
          <a:p>
            <a:r>
              <a:rPr lang="en-US"/>
              <a:t>Click to edit Master title style</a:t>
            </a:r>
            <a:endParaRPr lang="en-CA"/>
          </a:p>
        </p:txBody>
      </p:sp>
      <p:sp>
        <p:nvSpPr>
          <p:cNvPr id="5" name="Subtitle 2"/>
          <p:cNvSpPr>
            <a:spLocks noGrp="1"/>
          </p:cNvSpPr>
          <p:nvPr>
            <p:ph type="subTitle" idx="1"/>
          </p:nvPr>
        </p:nvSpPr>
        <p:spPr>
          <a:xfrm>
            <a:off x="1828800" y="3886200"/>
            <a:ext cx="8534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59238" b="18810"/>
          <a:stretch/>
        </p:blipFill>
        <p:spPr>
          <a:xfrm>
            <a:off x="8084791" y="-27384"/>
            <a:ext cx="4151784" cy="1679738"/>
          </a:xfrm>
          <a:prstGeom prst="rect">
            <a:avLst/>
          </a:prstGeom>
        </p:spPr>
      </p:pic>
      <p:sp>
        <p:nvSpPr>
          <p:cNvPr id="3" name="Text Placeholder 2"/>
          <p:cNvSpPr>
            <a:spLocks noGrp="1"/>
          </p:cNvSpPr>
          <p:nvPr>
            <p:ph type="body" idx="1"/>
          </p:nvPr>
        </p:nvSpPr>
        <p:spPr>
          <a:xfrm>
            <a:off x="609600" y="1988843"/>
            <a:ext cx="10972800" cy="41373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TextBox 8"/>
          <p:cNvSpPr txBox="1"/>
          <p:nvPr userDrawn="1"/>
        </p:nvSpPr>
        <p:spPr>
          <a:xfrm>
            <a:off x="0" y="6453339"/>
            <a:ext cx="12192000" cy="276999"/>
          </a:xfrm>
          <a:prstGeom prst="rect">
            <a:avLst/>
          </a:prstGeom>
          <a:noFill/>
        </p:spPr>
        <p:txBody>
          <a:bodyPr wrap="square" rtlCol="0">
            <a:spAutoFit/>
          </a:bodyPr>
          <a:lstStyle/>
          <a:p>
            <a:pPr algn="ctr"/>
            <a:r>
              <a:rPr lang="en-CA" sz="1200">
                <a:solidFill>
                  <a:schemeClr val="tx1">
                    <a:lumMod val="75000"/>
                    <a:lumOff val="25000"/>
                  </a:schemeClr>
                </a:solidFill>
              </a:rPr>
              <a:t>www.outbackteambuilding.com                     		                   1-800-565-8735         		                     </a:t>
            </a:r>
            <a:r>
              <a:rPr lang="en-CA" sz="1200" baseline="0">
                <a:solidFill>
                  <a:schemeClr val="tx1">
                    <a:lumMod val="75000"/>
                    <a:lumOff val="25000"/>
                  </a:schemeClr>
                </a:solidFill>
              </a:rPr>
              <a:t>   </a:t>
            </a:r>
            <a:r>
              <a:rPr lang="en-CA" sz="1200">
                <a:solidFill>
                  <a:schemeClr val="tx1">
                    <a:lumMod val="75000"/>
                    <a:lumOff val="25000"/>
                  </a:schemeClr>
                </a:solidFill>
              </a:rPr>
              <a:t>info@outbackteambuilding.com</a:t>
            </a:r>
          </a:p>
        </p:txBody>
      </p:sp>
      <p:pic>
        <p:nvPicPr>
          <p:cNvPr id="6" name="Picture 5"/>
          <p:cNvPicPr>
            <a:picLocks noChangeAspect="1"/>
          </p:cNvPicPr>
          <p:nvPr userDrawn="1"/>
        </p:nvPicPr>
        <p:blipFill>
          <a:blip r:embed="rId9"/>
          <a:stretch>
            <a:fillRect/>
          </a:stretch>
        </p:blipFill>
        <p:spPr>
          <a:xfrm>
            <a:off x="-24680" y="-25190"/>
            <a:ext cx="10185363" cy="1675349"/>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pic>
        <p:nvPicPr>
          <p:cNvPr id="8" name="Picture 7"/>
          <p:cNvPicPr>
            <a:picLocks noChangeAspect="1"/>
          </p:cNvPicPr>
          <p:nvPr userDrawn="1"/>
        </p:nvPicPr>
        <p:blipFill>
          <a:blip r:embed="rId10"/>
          <a:stretch>
            <a:fillRect/>
          </a:stretch>
        </p:blipFill>
        <p:spPr>
          <a:xfrm>
            <a:off x="10512308" y="191575"/>
            <a:ext cx="1390996" cy="1382781"/>
          </a:xfrm>
          <a:prstGeom prst="rect">
            <a:avLst/>
          </a:prstGeom>
        </p:spPr>
      </p:pic>
    </p:spTree>
  </p:cSld>
  <p:clrMap bg1="lt1" tx1="dk1" bg2="lt2" tx2="dk2" accent1="accent1" accent2="accent2" accent3="accent3" accent4="accent4" accent5="accent5" accent6="accent6" hlink="hlink" folHlink="folHlink"/>
  <p:sldLayoutIdLst>
    <p:sldLayoutId id="2147483704" r:id="rId1"/>
    <p:sldLayoutId id="2147483706" r:id="rId2"/>
    <p:sldLayoutId id="2147483707" r:id="rId3"/>
    <p:sldLayoutId id="2147483708" r:id="rId4"/>
    <p:sldLayoutId id="2147483709" r:id="rId5"/>
    <p:sldLayoutId id="2147483715" r:id="rId6"/>
  </p:sldLayoutIdLst>
  <p:txStyles>
    <p:titleStyle>
      <a:lvl1pPr algn="l" defTabSz="914400" rtl="0" eaLnBrk="1" latinLnBrk="0" hangingPunct="1">
        <a:spcBef>
          <a:spcPct val="0"/>
        </a:spcBef>
        <a:buNone/>
        <a:defRPr sz="24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hyperlink" Target="https://resources.outbackteambuilding.com/hubfs/Files/ERMC_Conclusion_Puzzle_6.mp4" TargetMode="External"/><Relationship Id="rId3" Type="http://schemas.openxmlformats.org/officeDocument/2006/relationships/hyperlink" Target="https://resources.outbackteambuilding.com/hubfs/Files/ERMC_Conclusion_Puzzle_1.mp4" TargetMode="External"/><Relationship Id="rId7" Type="http://schemas.openxmlformats.org/officeDocument/2006/relationships/hyperlink" Target="https://resources.outbackteambuilding.com/hubfs/Files/ERMC_Conclusion_Puzzle_5.mp4"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resources.outbackteambuilding.com/hubfs/Files/ERMC_Conclusion_Puzzle_4.mp4" TargetMode="External"/><Relationship Id="rId5" Type="http://schemas.openxmlformats.org/officeDocument/2006/relationships/hyperlink" Target="https://resources.outbackteambuilding.com/hubfs/Files/ERMC_Conclusion_Puzzle_3.mp4" TargetMode="External"/><Relationship Id="rId4" Type="http://schemas.openxmlformats.org/officeDocument/2006/relationships/hyperlink" Target="https://resources.outbackteambuilding.com/hubfs/Files/ERMC_Conclusion_Puzzle_2.mp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3392" y="592489"/>
            <a:ext cx="10945216" cy="3627837"/>
          </a:xfrm>
        </p:spPr>
        <p:txBody>
          <a:bodyPr>
            <a:normAutofit/>
          </a:bodyPr>
          <a:lstStyle/>
          <a:p>
            <a:pPr algn="ctr"/>
            <a:r>
              <a:rPr lang="en-US" sz="4400" dirty="0"/>
              <a:t>Welcome! </a:t>
            </a:r>
            <a:br>
              <a:rPr lang="en-US" sz="4400" dirty="0"/>
            </a:br>
            <a:br>
              <a:rPr lang="en-US" sz="4400" dirty="0"/>
            </a:br>
            <a:r>
              <a:rPr lang="en-US" sz="2800" dirty="0"/>
              <a:t>Please take this time to socialize while we wait to get started.</a:t>
            </a:r>
            <a:br>
              <a:rPr lang="en-US" sz="2800" dirty="0"/>
            </a:br>
            <a:br>
              <a:rPr lang="en-US" sz="2800" dirty="0"/>
            </a:br>
            <a:r>
              <a:rPr lang="en-US" sz="2800" dirty="0"/>
              <a:t>Your team building event will start soon.</a:t>
            </a:r>
          </a:p>
        </p:txBody>
      </p:sp>
    </p:spTree>
    <p:extLst>
      <p:ext uri="{BB962C8B-B14F-4D97-AF65-F5344CB8AC3E}">
        <p14:creationId xmlns:p14="http://schemas.microsoft.com/office/powerpoint/2010/main" val="2183249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D600E-7CBB-477D-A314-849DC3897EDF}"/>
              </a:ext>
            </a:extLst>
          </p:cNvPr>
          <p:cNvSpPr>
            <a:spLocks noGrp="1"/>
          </p:cNvSpPr>
          <p:nvPr>
            <p:ph type="ctrTitle"/>
          </p:nvPr>
        </p:nvSpPr>
        <p:spPr>
          <a:xfrm>
            <a:off x="695400" y="2060848"/>
            <a:ext cx="10363200" cy="1470025"/>
          </a:xfrm>
        </p:spPr>
        <p:txBody>
          <a:bodyPr>
            <a:normAutofit fontScale="90000"/>
          </a:bodyPr>
          <a:lstStyle/>
          <a:p>
            <a:pPr algn="ctr"/>
            <a:r>
              <a:rPr lang="en-CA" sz="4400" dirty="0">
                <a:latin typeface="Arial"/>
                <a:cs typeface="Arial"/>
              </a:rPr>
              <a:t>AND THE WINNER(S) ARE…</a:t>
            </a:r>
            <a:br>
              <a:rPr lang="en-CA" sz="4400" dirty="0">
                <a:latin typeface="Arial"/>
                <a:cs typeface="Arial"/>
              </a:rPr>
            </a:br>
            <a:br>
              <a:rPr lang="en-CA" sz="4400" dirty="0">
                <a:latin typeface="Arial"/>
                <a:cs typeface="Arial"/>
              </a:rPr>
            </a:br>
            <a:endParaRPr lang="en-CA" sz="4400" dirty="0"/>
          </a:p>
        </p:txBody>
      </p:sp>
      <p:sp>
        <p:nvSpPr>
          <p:cNvPr id="3" name="Subtitle 2">
            <a:extLst>
              <a:ext uri="{FF2B5EF4-FFF2-40B4-BE49-F238E27FC236}">
                <a16:creationId xmlns:a16="http://schemas.microsoft.com/office/drawing/2014/main" id="{41BE65DC-62FA-466F-80B0-F2A2D8B4FA83}"/>
              </a:ext>
            </a:extLst>
          </p:cNvPr>
          <p:cNvSpPr>
            <a:spLocks noGrp="1"/>
          </p:cNvSpPr>
          <p:nvPr>
            <p:ph type="subTitle" idx="1"/>
          </p:nvPr>
        </p:nvSpPr>
        <p:spPr>
          <a:xfrm>
            <a:off x="1775520" y="5517232"/>
            <a:ext cx="8534400" cy="1752600"/>
          </a:xfrm>
        </p:spPr>
        <p:txBody>
          <a:bodyPr>
            <a:normAutofit/>
          </a:bodyPr>
          <a:lstStyle/>
          <a:p>
            <a:r>
              <a:rPr lang="en-CA" sz="2000"/>
              <a:t>Brought to you by Outback Team Building &amp; Training!</a:t>
            </a:r>
          </a:p>
        </p:txBody>
      </p:sp>
      <p:pic>
        <p:nvPicPr>
          <p:cNvPr id="4" name="Picture 3">
            <a:extLst>
              <a:ext uri="{FF2B5EF4-FFF2-40B4-BE49-F238E27FC236}">
                <a16:creationId xmlns:a16="http://schemas.microsoft.com/office/drawing/2014/main" id="{26911978-D0F8-4183-9B52-01C1966DB0C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02" b="89958" l="9228" r="89831">
                        <a14:foregroundMark x1="9228" y1="20223" x2="9793" y2="29707"/>
                        <a14:foregroundMark x1="32015" y1="87169" x2="47081" y2="88842"/>
                        <a14:foregroundMark x1="47081" y1="88842" x2="61582" y2="86471"/>
                        <a14:foregroundMark x1="61582" y1="86471" x2="61959" y2="86471"/>
                      </a14:backgroundRemoval>
                    </a14:imgEffect>
                  </a14:imgLayer>
                </a14:imgProps>
              </a:ext>
            </a:extLst>
          </a:blip>
          <a:stretch>
            <a:fillRect/>
          </a:stretch>
        </p:blipFill>
        <p:spPr>
          <a:xfrm>
            <a:off x="5228025" y="74489"/>
            <a:ext cx="1297950" cy="1752600"/>
          </a:xfrm>
          <a:prstGeom prst="rect">
            <a:avLst/>
          </a:prstGeom>
        </p:spPr>
      </p:pic>
    </p:spTree>
    <p:extLst>
      <p:ext uri="{BB962C8B-B14F-4D97-AF65-F5344CB8AC3E}">
        <p14:creationId xmlns:p14="http://schemas.microsoft.com/office/powerpoint/2010/main" val="71231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C9C78-70C2-C64E-D328-8A1A83697F2D}"/>
              </a:ext>
            </a:extLst>
          </p:cNvPr>
          <p:cNvSpPr>
            <a:spLocks noGrp="1"/>
          </p:cNvSpPr>
          <p:nvPr>
            <p:ph type="ctrTitle"/>
          </p:nvPr>
        </p:nvSpPr>
        <p:spPr>
          <a:xfrm>
            <a:off x="914400" y="484187"/>
            <a:ext cx="10363200" cy="1470025"/>
          </a:xfrm>
        </p:spPr>
        <p:txBody>
          <a:bodyPr>
            <a:normAutofit/>
          </a:bodyPr>
          <a:lstStyle/>
          <a:p>
            <a:pPr algn="ctr"/>
            <a:r>
              <a:rPr lang="en-CA" sz="3600" dirty="0"/>
              <a:t>Puzzle Conclusions</a:t>
            </a:r>
            <a:br>
              <a:rPr lang="en-CA" sz="3600" dirty="0"/>
            </a:br>
            <a:endParaRPr lang="en-CA" sz="3600" dirty="0"/>
          </a:p>
        </p:txBody>
      </p:sp>
      <p:sp>
        <p:nvSpPr>
          <p:cNvPr id="3" name="Subtitle 2">
            <a:extLst>
              <a:ext uri="{FF2B5EF4-FFF2-40B4-BE49-F238E27FC236}">
                <a16:creationId xmlns:a16="http://schemas.microsoft.com/office/drawing/2014/main" id="{80363852-B92C-D28C-1905-0554B0BEFF51}"/>
              </a:ext>
            </a:extLst>
          </p:cNvPr>
          <p:cNvSpPr>
            <a:spLocks noGrp="1"/>
          </p:cNvSpPr>
          <p:nvPr>
            <p:ph type="subTitle" idx="1"/>
          </p:nvPr>
        </p:nvSpPr>
        <p:spPr>
          <a:xfrm>
            <a:off x="1828800" y="1720418"/>
            <a:ext cx="8534400" cy="3417164"/>
          </a:xfrm>
        </p:spPr>
        <p:txBody>
          <a:bodyPr>
            <a:normAutofit fontScale="25000" lnSpcReduction="20000"/>
          </a:bodyPr>
          <a:lstStyle/>
          <a:p>
            <a:pPr algn="l">
              <a:buFont typeface="Arial" panose="020B0604020202020204" pitchFamily="34" charset="0"/>
              <a:buChar char="•"/>
            </a:pPr>
            <a:endParaRPr lang="en-CA" b="0" i="0" dirty="0">
              <a:solidFill>
                <a:srgbClr val="242425"/>
              </a:solidFill>
              <a:effectLst/>
              <a:latin typeface="+mj-lt"/>
            </a:endParaRPr>
          </a:p>
          <a:p>
            <a:pPr>
              <a:buFont typeface="Arial" panose="020B0604020202020204" pitchFamily="34" charset="0"/>
              <a:buChar char="•"/>
            </a:pPr>
            <a:r>
              <a:rPr lang="en-CA" sz="8000" b="0" i="0" u="none" strike="noStrike" dirty="0">
                <a:effectLst/>
                <a:latin typeface="+mj-lt"/>
                <a:hlinkClick r:id="rId3">
                  <a:extLst>
                    <a:ext uri="{A12FA001-AC4F-418D-AE19-62706E023703}">
                      <ahyp:hlinkClr xmlns:ahyp="http://schemas.microsoft.com/office/drawing/2018/hyperlinkcolor" val="tx"/>
                    </a:ext>
                  </a:extLst>
                </a:hlinkClick>
              </a:rPr>
              <a:t>Mummy’s Curse – Puzzle 1 Conclusion</a:t>
            </a:r>
            <a:endParaRPr lang="en-CA" sz="8000" b="0" i="0" dirty="0">
              <a:effectLst/>
              <a:latin typeface="+mj-lt"/>
            </a:endParaRPr>
          </a:p>
          <a:p>
            <a:pPr>
              <a:buFont typeface="Arial" panose="020B0604020202020204" pitchFamily="34" charset="0"/>
              <a:buChar char="•"/>
            </a:pPr>
            <a:r>
              <a:rPr lang="en-CA" sz="8000" b="0" i="0" u="none" strike="noStrike" dirty="0">
                <a:effectLst/>
                <a:latin typeface="+mj-lt"/>
                <a:hlinkClick r:id="rId4">
                  <a:extLst>
                    <a:ext uri="{A12FA001-AC4F-418D-AE19-62706E023703}">
                      <ahyp:hlinkClr xmlns:ahyp="http://schemas.microsoft.com/office/drawing/2018/hyperlinkcolor" val="tx"/>
                    </a:ext>
                  </a:extLst>
                </a:hlinkClick>
              </a:rPr>
              <a:t>Mummy’s Curse – Puzzle 2 Conclusion</a:t>
            </a:r>
            <a:endParaRPr lang="en-CA" sz="8000" b="0" i="0" dirty="0">
              <a:effectLst/>
              <a:latin typeface="+mj-lt"/>
            </a:endParaRPr>
          </a:p>
          <a:p>
            <a:pPr>
              <a:buFont typeface="Arial" panose="020B0604020202020204" pitchFamily="34" charset="0"/>
              <a:buChar char="•"/>
            </a:pPr>
            <a:r>
              <a:rPr lang="en-CA" sz="8000" b="0" i="0" u="none" strike="noStrike" dirty="0">
                <a:effectLst/>
                <a:latin typeface="+mj-lt"/>
                <a:hlinkClick r:id="rId5">
                  <a:extLst>
                    <a:ext uri="{A12FA001-AC4F-418D-AE19-62706E023703}">
                      <ahyp:hlinkClr xmlns:ahyp="http://schemas.microsoft.com/office/drawing/2018/hyperlinkcolor" val="tx"/>
                    </a:ext>
                  </a:extLst>
                </a:hlinkClick>
              </a:rPr>
              <a:t>Mummy’s Curse – Puzzle 3 Conclusion</a:t>
            </a:r>
            <a:endParaRPr lang="en-CA" sz="8000" b="0" i="0" dirty="0">
              <a:effectLst/>
              <a:latin typeface="+mj-lt"/>
            </a:endParaRPr>
          </a:p>
          <a:p>
            <a:pPr>
              <a:buFont typeface="Arial" panose="020B0604020202020204" pitchFamily="34" charset="0"/>
              <a:buChar char="•"/>
            </a:pPr>
            <a:r>
              <a:rPr lang="en-CA" sz="8000" b="0" i="0" u="none" strike="noStrike" dirty="0">
                <a:effectLst/>
                <a:latin typeface="+mj-lt"/>
                <a:hlinkClick r:id="rId6">
                  <a:extLst>
                    <a:ext uri="{A12FA001-AC4F-418D-AE19-62706E023703}">
                      <ahyp:hlinkClr xmlns:ahyp="http://schemas.microsoft.com/office/drawing/2018/hyperlinkcolor" val="tx"/>
                    </a:ext>
                  </a:extLst>
                </a:hlinkClick>
              </a:rPr>
              <a:t>Mummy’s Curse – Puzzle 4 Conclusion</a:t>
            </a:r>
            <a:endParaRPr lang="en-CA" sz="8000" b="0" i="0" dirty="0">
              <a:effectLst/>
              <a:latin typeface="+mj-lt"/>
            </a:endParaRPr>
          </a:p>
          <a:p>
            <a:pPr>
              <a:buFont typeface="Arial" panose="020B0604020202020204" pitchFamily="34" charset="0"/>
              <a:buChar char="•"/>
            </a:pPr>
            <a:r>
              <a:rPr lang="en-CA" sz="8000" b="0" i="0" u="none" strike="noStrike" dirty="0">
                <a:effectLst/>
                <a:latin typeface="+mj-lt"/>
                <a:hlinkClick r:id="rId7">
                  <a:extLst>
                    <a:ext uri="{A12FA001-AC4F-418D-AE19-62706E023703}">
                      <ahyp:hlinkClr xmlns:ahyp="http://schemas.microsoft.com/office/drawing/2018/hyperlinkcolor" val="tx"/>
                    </a:ext>
                  </a:extLst>
                </a:hlinkClick>
              </a:rPr>
              <a:t>Mummy’s Curse – Puzzle 5 Conclusion</a:t>
            </a:r>
            <a:endParaRPr lang="en-CA" sz="8000" b="0" i="0" dirty="0">
              <a:effectLst/>
              <a:latin typeface="+mj-lt"/>
            </a:endParaRPr>
          </a:p>
          <a:p>
            <a:pPr>
              <a:buFont typeface="Arial" panose="020B0604020202020204" pitchFamily="34" charset="0"/>
              <a:buChar char="•"/>
            </a:pPr>
            <a:r>
              <a:rPr lang="en-CA" sz="8000" b="0" i="0" u="none" strike="noStrike" dirty="0">
                <a:effectLst/>
                <a:latin typeface="+mj-lt"/>
                <a:hlinkClick r:id="rId8">
                  <a:extLst>
                    <a:ext uri="{A12FA001-AC4F-418D-AE19-62706E023703}">
                      <ahyp:hlinkClr xmlns:ahyp="http://schemas.microsoft.com/office/drawing/2018/hyperlinkcolor" val="tx"/>
                    </a:ext>
                  </a:extLst>
                </a:hlinkClick>
              </a:rPr>
              <a:t>Mummy’s Curse – Puzzle 6 Conclusion</a:t>
            </a:r>
            <a:endParaRPr lang="en-CA" sz="8000" b="0" i="0" dirty="0">
              <a:effectLst/>
              <a:latin typeface="+mj-lt"/>
            </a:endParaRPr>
          </a:p>
          <a:p>
            <a:endParaRPr lang="en-CA" dirty="0"/>
          </a:p>
        </p:txBody>
      </p:sp>
    </p:spTree>
    <p:extLst>
      <p:ext uri="{BB962C8B-B14F-4D97-AF65-F5344CB8AC3E}">
        <p14:creationId xmlns:p14="http://schemas.microsoft.com/office/powerpoint/2010/main" val="3497845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D600E-7CBB-477D-A314-849DC3897EDF}"/>
              </a:ext>
            </a:extLst>
          </p:cNvPr>
          <p:cNvSpPr>
            <a:spLocks noGrp="1"/>
          </p:cNvSpPr>
          <p:nvPr>
            <p:ph type="ctrTitle"/>
          </p:nvPr>
        </p:nvSpPr>
        <p:spPr>
          <a:xfrm>
            <a:off x="263352" y="1958975"/>
            <a:ext cx="11665296" cy="1470025"/>
          </a:xfrm>
        </p:spPr>
        <p:txBody>
          <a:bodyPr>
            <a:normAutofit fontScale="90000"/>
          </a:bodyPr>
          <a:lstStyle/>
          <a:p>
            <a:pPr algn="ctr"/>
            <a:r>
              <a:rPr lang="en-CA" sz="6000"/>
              <a:t>THANK YOU FOR PARTICIPATING!</a:t>
            </a:r>
          </a:p>
        </p:txBody>
      </p:sp>
      <p:sp>
        <p:nvSpPr>
          <p:cNvPr id="3" name="Subtitle 2">
            <a:extLst>
              <a:ext uri="{FF2B5EF4-FFF2-40B4-BE49-F238E27FC236}">
                <a16:creationId xmlns:a16="http://schemas.microsoft.com/office/drawing/2014/main" id="{41BE65DC-62FA-466F-80B0-F2A2D8B4FA83}"/>
              </a:ext>
            </a:extLst>
          </p:cNvPr>
          <p:cNvSpPr>
            <a:spLocks noGrp="1"/>
          </p:cNvSpPr>
          <p:nvPr>
            <p:ph type="subTitle" idx="1"/>
          </p:nvPr>
        </p:nvSpPr>
        <p:spPr>
          <a:xfrm>
            <a:off x="1127448" y="4509120"/>
            <a:ext cx="9937104" cy="1224136"/>
          </a:xfrm>
        </p:spPr>
        <p:txBody>
          <a:bodyPr>
            <a:normAutofit/>
          </a:bodyPr>
          <a:lstStyle/>
          <a:p>
            <a:r>
              <a:rPr lang="en-CA" sz="3200"/>
              <a:t>Brought to you by Outback Team Building &amp; Training!</a:t>
            </a:r>
          </a:p>
        </p:txBody>
      </p:sp>
    </p:spTree>
    <p:extLst>
      <p:ext uri="{BB962C8B-B14F-4D97-AF65-F5344CB8AC3E}">
        <p14:creationId xmlns:p14="http://schemas.microsoft.com/office/powerpoint/2010/main" val="2411986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47E26E-EB1F-4ADE-9044-FE0FFC8F3F9F}"/>
              </a:ext>
            </a:extLst>
          </p:cNvPr>
          <p:cNvSpPr>
            <a:spLocks noGrp="1"/>
          </p:cNvSpPr>
          <p:nvPr>
            <p:ph type="subTitle" idx="1"/>
          </p:nvPr>
        </p:nvSpPr>
        <p:spPr>
          <a:xfrm>
            <a:off x="1235460" y="5157192"/>
            <a:ext cx="9721080" cy="1080120"/>
          </a:xfrm>
        </p:spPr>
        <p:txBody>
          <a:bodyPr>
            <a:normAutofit/>
          </a:bodyPr>
          <a:lstStyle/>
          <a:p>
            <a:r>
              <a:rPr lang="en-CA" sz="3200" dirty="0"/>
              <a:t>Brought to you by Outback Team Building &amp; Training </a:t>
            </a:r>
          </a:p>
        </p:txBody>
      </p:sp>
      <p:sp>
        <p:nvSpPr>
          <p:cNvPr id="4" name="Rectangle 3">
            <a:extLst>
              <a:ext uri="{FF2B5EF4-FFF2-40B4-BE49-F238E27FC236}">
                <a16:creationId xmlns:a16="http://schemas.microsoft.com/office/drawing/2014/main" id="{F5776CCE-5919-9248-9669-AF0E3FF25ABC}"/>
              </a:ext>
            </a:extLst>
          </p:cNvPr>
          <p:cNvSpPr/>
          <p:nvPr/>
        </p:nvSpPr>
        <p:spPr>
          <a:xfrm>
            <a:off x="299356" y="908720"/>
            <a:ext cx="11593288" cy="4457502"/>
          </a:xfrm>
          <a:prstGeom prst="rect">
            <a:avLst/>
          </a:prstGeom>
        </p:spPr>
        <p:txBody>
          <a:bodyPr wrap="square">
            <a:spAutoFit/>
          </a:bodyPr>
          <a:lstStyle/>
          <a:p>
            <a:pPr algn="ctr">
              <a:lnSpc>
                <a:spcPct val="150000"/>
              </a:lnSpc>
            </a:pPr>
            <a:r>
              <a:rPr lang="en-CA" sz="5400" b="1" dirty="0">
                <a:solidFill>
                  <a:schemeClr val="bg1"/>
                </a:solidFill>
              </a:rPr>
              <a:t>Welcome to your very own</a:t>
            </a:r>
          </a:p>
          <a:p>
            <a:pPr algn="ctr">
              <a:lnSpc>
                <a:spcPct val="150000"/>
              </a:lnSpc>
            </a:pPr>
            <a:r>
              <a:rPr lang="en-CA" sz="7200" b="1" dirty="0">
                <a:solidFill>
                  <a:schemeClr val="bg1"/>
                </a:solidFill>
              </a:rPr>
              <a:t>Escape Room:</a:t>
            </a:r>
          </a:p>
          <a:p>
            <a:pPr algn="ctr">
              <a:lnSpc>
                <a:spcPct val="150000"/>
              </a:lnSpc>
            </a:pPr>
            <a:r>
              <a:rPr lang="en-CA" sz="7200" b="1" dirty="0">
                <a:solidFill>
                  <a:schemeClr val="bg1"/>
                </a:solidFill>
              </a:rPr>
              <a:t>Mummy’s Curse</a:t>
            </a:r>
            <a:endParaRPr lang="en-US" sz="6000" b="1" dirty="0">
              <a:solidFill>
                <a:schemeClr val="bg1"/>
              </a:solidFill>
            </a:endParaRPr>
          </a:p>
        </p:txBody>
      </p:sp>
    </p:spTree>
    <p:extLst>
      <p:ext uri="{BB962C8B-B14F-4D97-AF65-F5344CB8AC3E}">
        <p14:creationId xmlns:p14="http://schemas.microsoft.com/office/powerpoint/2010/main" val="2539724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7C406-CB4A-4DD8-98C7-A485DF92CD50}"/>
              </a:ext>
            </a:extLst>
          </p:cNvPr>
          <p:cNvSpPr>
            <a:spLocks noGrp="1"/>
          </p:cNvSpPr>
          <p:nvPr>
            <p:ph type="title"/>
          </p:nvPr>
        </p:nvSpPr>
        <p:spPr>
          <a:xfrm>
            <a:off x="609600" y="274638"/>
            <a:ext cx="10310936" cy="1143000"/>
          </a:xfrm>
        </p:spPr>
        <p:txBody>
          <a:bodyPr anchor="ctr">
            <a:normAutofit/>
          </a:bodyPr>
          <a:lstStyle/>
          <a:p>
            <a:r>
              <a:rPr lang="en-CA" dirty="0"/>
              <a:t>Escape Room: Mummy’s Curse</a:t>
            </a:r>
          </a:p>
        </p:txBody>
      </p:sp>
      <p:sp>
        <p:nvSpPr>
          <p:cNvPr id="3" name="Content Placeholder 2">
            <a:extLst>
              <a:ext uri="{FF2B5EF4-FFF2-40B4-BE49-F238E27FC236}">
                <a16:creationId xmlns:a16="http://schemas.microsoft.com/office/drawing/2014/main" id="{99553EB1-E1EF-423E-AFED-E6865DF9A9F2}"/>
              </a:ext>
            </a:extLst>
          </p:cNvPr>
          <p:cNvSpPr>
            <a:spLocks noGrp="1"/>
          </p:cNvSpPr>
          <p:nvPr>
            <p:ph sz="quarter" idx="4"/>
          </p:nvPr>
        </p:nvSpPr>
        <p:spPr>
          <a:xfrm>
            <a:off x="283456" y="1835199"/>
            <a:ext cx="9033799" cy="4519042"/>
          </a:xfrm>
        </p:spPr>
        <p:txBody>
          <a:bodyPr>
            <a:normAutofit lnSpcReduction="10000"/>
          </a:bodyPr>
          <a:lstStyle/>
          <a:p>
            <a:pPr marL="0" indent="0">
              <a:buNone/>
            </a:pPr>
            <a:r>
              <a:rPr lang="en-CA" sz="2800" b="1" dirty="0"/>
              <a:t>Retrieve the Talisman!</a:t>
            </a:r>
          </a:p>
          <a:p>
            <a:pPr marL="0" indent="0">
              <a:buNone/>
            </a:pPr>
            <a:endParaRPr lang="en-CA" sz="1000" b="1" dirty="0"/>
          </a:p>
          <a:p>
            <a:pPr algn="l"/>
            <a:r>
              <a:rPr lang="en-US" sz="2000" b="0" i="0" dirty="0">
                <a:solidFill>
                  <a:srgbClr val="242425"/>
                </a:solidFill>
                <a:effectLst/>
                <a:latin typeface="Sofia Pro"/>
              </a:rPr>
              <a:t>Your team has been transported into a pyramid cursed by a restless mummy. Now you must uncover the secrets of Ancient Egypt in order to lift the mummy’s curse and return before the portal closes. Fortunately, you found a journal belonging to an archaeologist who disappeared years ago – look for clues that will help you solve the mummy’s puzzles and lift the curse!</a:t>
            </a:r>
          </a:p>
          <a:p>
            <a:pPr algn="l"/>
            <a:r>
              <a:rPr lang="en-US" sz="2000" b="0" i="0" dirty="0">
                <a:solidFill>
                  <a:srgbClr val="242425"/>
                </a:solidFill>
                <a:effectLst/>
                <a:latin typeface="Sofia Pro"/>
              </a:rPr>
              <a:t>Your goal is to solve all the mummy’s puzzles and retrieve the talisman in the locked box before the time is up! The first team to unlock the final case will be crowned today’s winner.</a:t>
            </a:r>
          </a:p>
          <a:p>
            <a:endParaRPr lang="en-CA" sz="2100" dirty="0"/>
          </a:p>
        </p:txBody>
      </p:sp>
      <p:pic>
        <p:nvPicPr>
          <p:cNvPr id="5" name="Picture 4" descr="Shape&#10;&#10;Description automatically generated with low confidence">
            <a:extLst>
              <a:ext uri="{FF2B5EF4-FFF2-40B4-BE49-F238E27FC236}">
                <a16:creationId xmlns:a16="http://schemas.microsoft.com/office/drawing/2014/main" id="{8D1523DC-D327-7D59-96D7-E995B38D1757}"/>
              </a:ext>
            </a:extLst>
          </p:cNvPr>
          <p:cNvPicPr>
            <a:picLocks noChangeAspect="1"/>
          </p:cNvPicPr>
          <p:nvPr/>
        </p:nvPicPr>
        <p:blipFill>
          <a:blip r:embed="rId2"/>
          <a:stretch>
            <a:fillRect/>
          </a:stretch>
        </p:blipFill>
        <p:spPr>
          <a:xfrm>
            <a:off x="10059356" y="2624328"/>
            <a:ext cx="1224649" cy="1224649"/>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2C35FA28-CC10-CBF8-6F89-4822F04091F5}"/>
              </a:ext>
            </a:extLst>
          </p:cNvPr>
          <p:cNvPicPr>
            <a:picLocks noChangeAspect="1"/>
          </p:cNvPicPr>
          <p:nvPr/>
        </p:nvPicPr>
        <p:blipFill>
          <a:blip r:embed="rId3"/>
          <a:stretch>
            <a:fillRect/>
          </a:stretch>
        </p:blipFill>
        <p:spPr>
          <a:xfrm>
            <a:off x="10056244" y="4340365"/>
            <a:ext cx="1527793" cy="1527793"/>
          </a:xfrm>
          <a:prstGeom prst="rect">
            <a:avLst/>
          </a:prstGeom>
        </p:spPr>
      </p:pic>
    </p:spTree>
    <p:extLst>
      <p:ext uri="{BB962C8B-B14F-4D97-AF65-F5344CB8AC3E}">
        <p14:creationId xmlns:p14="http://schemas.microsoft.com/office/powerpoint/2010/main" val="1245424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7C406-CB4A-4DD8-98C7-A485DF92CD50}"/>
              </a:ext>
            </a:extLst>
          </p:cNvPr>
          <p:cNvSpPr>
            <a:spLocks noGrp="1"/>
          </p:cNvSpPr>
          <p:nvPr>
            <p:ph type="title"/>
          </p:nvPr>
        </p:nvSpPr>
        <p:spPr/>
        <p:txBody>
          <a:bodyPr/>
          <a:lstStyle/>
          <a:p>
            <a:r>
              <a:rPr lang="en-CA" dirty="0"/>
              <a:t>Escape Room: Mummy’s Curse</a:t>
            </a:r>
          </a:p>
        </p:txBody>
      </p:sp>
      <p:sp>
        <p:nvSpPr>
          <p:cNvPr id="10" name="Content Placeholder 2">
            <a:extLst>
              <a:ext uri="{FF2B5EF4-FFF2-40B4-BE49-F238E27FC236}">
                <a16:creationId xmlns:a16="http://schemas.microsoft.com/office/drawing/2014/main" id="{C1B3C083-15A8-4BFA-89E6-57DE8AAF874B}"/>
              </a:ext>
            </a:extLst>
          </p:cNvPr>
          <p:cNvSpPr txBox="1">
            <a:spLocks/>
          </p:cNvSpPr>
          <p:nvPr/>
        </p:nvSpPr>
        <p:spPr>
          <a:xfrm>
            <a:off x="407367" y="1806603"/>
            <a:ext cx="8833099" cy="4427942"/>
          </a:xfrm>
          <a:prstGeom prst="rect">
            <a:avLst/>
          </a:prstGeom>
        </p:spPr>
        <p:txBody>
          <a:bodyPr lIns="91440" tIns="45720" rIns="91440" bIns="45720" anchor="t">
            <a:normAutofit/>
          </a:bodyPr>
          <a:lstStyle>
            <a:lvl1pPr marL="342900" indent="-34290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CA" sz="2000" dirty="0">
                <a:latin typeface="Arial"/>
                <a:cs typeface="Arial"/>
              </a:rPr>
              <a:t>Be creative with your thought process, not everything is as it appears.</a:t>
            </a:r>
            <a:br>
              <a:rPr lang="en-CA" sz="2000" dirty="0">
                <a:latin typeface="Arial"/>
                <a:cs typeface="Arial"/>
              </a:rPr>
            </a:br>
            <a:endParaRPr lang="en-CA" sz="2000" dirty="0">
              <a:latin typeface="Arial"/>
              <a:cs typeface="Arial"/>
            </a:endParaRPr>
          </a:p>
          <a:p>
            <a:pPr fontAlgn="auto">
              <a:spcAft>
                <a:spcPts val="0"/>
              </a:spcAft>
            </a:pPr>
            <a:r>
              <a:rPr lang="en-CA" sz="2000" dirty="0">
                <a:latin typeface="Arial"/>
                <a:cs typeface="Arial"/>
              </a:rPr>
              <a:t>Communicate with your team, explore all options. </a:t>
            </a:r>
            <a:br>
              <a:rPr lang="en-CA" sz="2000" dirty="0">
                <a:latin typeface="Arial"/>
                <a:cs typeface="Arial"/>
              </a:rPr>
            </a:br>
            <a:endParaRPr lang="en-CA" sz="2000" dirty="0">
              <a:latin typeface="Arial"/>
              <a:cs typeface="Arial"/>
            </a:endParaRPr>
          </a:p>
          <a:p>
            <a:pPr fontAlgn="auto">
              <a:spcAft>
                <a:spcPts val="0"/>
              </a:spcAft>
            </a:pPr>
            <a:r>
              <a:rPr lang="en-CA" sz="2000" dirty="0"/>
              <a:t>You must act fast, with only </a:t>
            </a:r>
            <a:r>
              <a:rPr lang="en-CA" sz="2000" u="sng" dirty="0"/>
              <a:t>90 minutes </a:t>
            </a:r>
            <a:r>
              <a:rPr lang="en-CA" sz="2000" dirty="0"/>
              <a:t>to find the talisman!</a:t>
            </a:r>
            <a:br>
              <a:rPr lang="en-CA" sz="2000" dirty="0"/>
            </a:br>
            <a:endParaRPr lang="en-CA" sz="2000" dirty="0"/>
          </a:p>
          <a:p>
            <a:pPr fontAlgn="auto">
              <a:spcAft>
                <a:spcPts val="0"/>
              </a:spcAft>
            </a:pPr>
            <a:r>
              <a:rPr lang="en-CA" sz="2000" dirty="0"/>
              <a:t>Winning teams today, will be those who find the talisman within the time frame, and can prove it to your host. </a:t>
            </a:r>
          </a:p>
          <a:p>
            <a:pPr fontAlgn="auto">
              <a:spcAft>
                <a:spcPts val="0"/>
              </a:spcAft>
            </a:pPr>
            <a:endParaRPr lang="en-CA" sz="1800" dirty="0"/>
          </a:p>
          <a:p>
            <a:pPr fontAlgn="auto">
              <a:spcAft>
                <a:spcPts val="0"/>
              </a:spcAft>
            </a:pPr>
            <a:endParaRPr lang="en-CA" sz="1800" dirty="0">
              <a:latin typeface="Arial"/>
              <a:cs typeface="Arial"/>
            </a:endParaRPr>
          </a:p>
        </p:txBody>
      </p:sp>
      <p:pic>
        <p:nvPicPr>
          <p:cNvPr id="4" name="Graphic 3" descr="Hourglass">
            <a:extLst>
              <a:ext uri="{FF2B5EF4-FFF2-40B4-BE49-F238E27FC236}">
                <a16:creationId xmlns:a16="http://schemas.microsoft.com/office/drawing/2014/main" id="{8A1C2D1A-6511-400A-B579-1769AE9AAD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40467" y="1894113"/>
            <a:ext cx="1920385" cy="1920385"/>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BBB37302-4ECC-1641-21FB-EB55EC55B352}"/>
              </a:ext>
            </a:extLst>
          </p:cNvPr>
          <p:cNvPicPr>
            <a:picLocks noChangeAspect="1"/>
          </p:cNvPicPr>
          <p:nvPr/>
        </p:nvPicPr>
        <p:blipFill>
          <a:blip r:embed="rId5"/>
          <a:stretch>
            <a:fillRect/>
          </a:stretch>
        </p:blipFill>
        <p:spPr>
          <a:xfrm>
            <a:off x="9723857" y="4466150"/>
            <a:ext cx="1436995" cy="1436995"/>
          </a:xfrm>
          <a:prstGeom prst="rect">
            <a:avLst/>
          </a:prstGeom>
        </p:spPr>
      </p:pic>
    </p:spTree>
    <p:extLst>
      <p:ext uri="{BB962C8B-B14F-4D97-AF65-F5344CB8AC3E}">
        <p14:creationId xmlns:p14="http://schemas.microsoft.com/office/powerpoint/2010/main" val="1516634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5C5F6-104C-4F2A-B238-D019AE2D30EF}"/>
              </a:ext>
            </a:extLst>
          </p:cNvPr>
          <p:cNvSpPr>
            <a:spLocks noGrp="1"/>
          </p:cNvSpPr>
          <p:nvPr>
            <p:ph type="title"/>
          </p:nvPr>
        </p:nvSpPr>
        <p:spPr/>
        <p:txBody>
          <a:bodyPr/>
          <a:lstStyle/>
          <a:p>
            <a:r>
              <a:rPr lang="en-CA" dirty="0"/>
              <a:t>Tips For Success</a:t>
            </a:r>
          </a:p>
        </p:txBody>
      </p:sp>
      <p:sp>
        <p:nvSpPr>
          <p:cNvPr id="3" name="Content Placeholder 2">
            <a:extLst>
              <a:ext uri="{FF2B5EF4-FFF2-40B4-BE49-F238E27FC236}">
                <a16:creationId xmlns:a16="http://schemas.microsoft.com/office/drawing/2014/main" id="{1F974DFB-B30A-4BA2-AB6B-7D0E67B1D090}"/>
              </a:ext>
            </a:extLst>
          </p:cNvPr>
          <p:cNvSpPr>
            <a:spLocks noGrp="1"/>
          </p:cNvSpPr>
          <p:nvPr>
            <p:ph sz="half" idx="1"/>
          </p:nvPr>
        </p:nvSpPr>
        <p:spPr>
          <a:xfrm>
            <a:off x="224590" y="1908313"/>
            <a:ext cx="5252479" cy="4797287"/>
          </a:xfrm>
        </p:spPr>
        <p:txBody>
          <a:bodyPr vert="horz" lIns="91440" tIns="45720" rIns="91440" bIns="45720" rtlCol="0" anchor="t">
            <a:normAutofit/>
          </a:bodyPr>
          <a:lstStyle/>
          <a:p>
            <a:endParaRPr lang="en-US" dirty="0">
              <a:latin typeface="Arial"/>
              <a:cs typeface="Arial"/>
            </a:endParaRPr>
          </a:p>
          <a:p>
            <a:r>
              <a:rPr lang="en-US" dirty="0">
                <a:latin typeface="Arial"/>
                <a:cs typeface="Arial"/>
              </a:rPr>
              <a:t>Before starting, you will nominate 1 person to be the leader. This person will be responsible to lead the navigation throughout the activity. There will be opportunity to share the role once you get started. </a:t>
            </a:r>
          </a:p>
          <a:p>
            <a:r>
              <a:rPr lang="en-US" dirty="0">
                <a:latin typeface="Arial"/>
                <a:cs typeface="Arial"/>
              </a:rPr>
              <a:t>Search the area for items and clues, by clicking and hovering over areas and objects to interact with them.</a:t>
            </a:r>
          </a:p>
          <a:p>
            <a:pPr lvl="0"/>
            <a:r>
              <a:rPr lang="en-US" dirty="0">
                <a:latin typeface="Arial"/>
                <a:cs typeface="Arial"/>
              </a:rPr>
              <a:t>Everyone in your group should be taking their own notes – anything could be a clue!</a:t>
            </a:r>
          </a:p>
          <a:p>
            <a:pPr lvl="0"/>
            <a:r>
              <a:rPr lang="en-US" dirty="0">
                <a:latin typeface="Arial"/>
                <a:cs typeface="Arial"/>
              </a:rPr>
              <a:t>As you find items, they may be added to your inventory to use throughout the activity.</a:t>
            </a:r>
            <a:endParaRPr lang="en-CA" dirty="0">
              <a:latin typeface="Arial"/>
              <a:cs typeface="Arial"/>
            </a:endParaRPr>
          </a:p>
          <a:p>
            <a:pPr lvl="0"/>
            <a:r>
              <a:rPr lang="en-US" dirty="0"/>
              <a:t>Remember your time limit, keep an eye on your clock. </a:t>
            </a:r>
          </a:p>
        </p:txBody>
      </p:sp>
      <p:pic>
        <p:nvPicPr>
          <p:cNvPr id="6" name="Picture 5">
            <a:extLst>
              <a:ext uri="{FF2B5EF4-FFF2-40B4-BE49-F238E27FC236}">
                <a16:creationId xmlns:a16="http://schemas.microsoft.com/office/drawing/2014/main" id="{791F2341-A47B-F77A-8158-41C3418D174E}"/>
              </a:ext>
            </a:extLst>
          </p:cNvPr>
          <p:cNvPicPr>
            <a:picLocks noChangeAspect="1"/>
          </p:cNvPicPr>
          <p:nvPr/>
        </p:nvPicPr>
        <p:blipFill>
          <a:blip r:embed="rId2"/>
          <a:stretch>
            <a:fillRect/>
          </a:stretch>
        </p:blipFill>
        <p:spPr>
          <a:xfrm>
            <a:off x="5477069" y="1880081"/>
            <a:ext cx="3026148" cy="2635112"/>
          </a:xfrm>
          <a:prstGeom prst="rect">
            <a:avLst/>
          </a:prstGeom>
        </p:spPr>
      </p:pic>
      <p:pic>
        <p:nvPicPr>
          <p:cNvPr id="8" name="Picture 7">
            <a:extLst>
              <a:ext uri="{FF2B5EF4-FFF2-40B4-BE49-F238E27FC236}">
                <a16:creationId xmlns:a16="http://schemas.microsoft.com/office/drawing/2014/main" id="{B4C219A5-4F4F-00F6-429D-CBAE3DB4731E}"/>
              </a:ext>
            </a:extLst>
          </p:cNvPr>
          <p:cNvPicPr>
            <a:picLocks noChangeAspect="1"/>
          </p:cNvPicPr>
          <p:nvPr/>
        </p:nvPicPr>
        <p:blipFill>
          <a:blip r:embed="rId3"/>
          <a:stretch>
            <a:fillRect/>
          </a:stretch>
        </p:blipFill>
        <p:spPr>
          <a:xfrm>
            <a:off x="8700506" y="3197637"/>
            <a:ext cx="3146735" cy="3000375"/>
          </a:xfrm>
          <a:prstGeom prst="rect">
            <a:avLst/>
          </a:prstGeom>
        </p:spPr>
      </p:pic>
    </p:spTree>
    <p:extLst>
      <p:ext uri="{BB962C8B-B14F-4D97-AF65-F5344CB8AC3E}">
        <p14:creationId xmlns:p14="http://schemas.microsoft.com/office/powerpoint/2010/main" val="82738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B4E6-A347-48AA-A8A2-02AA1CAA6A84}"/>
              </a:ext>
            </a:extLst>
          </p:cNvPr>
          <p:cNvSpPr>
            <a:spLocks noGrp="1"/>
          </p:cNvSpPr>
          <p:nvPr>
            <p:ph type="title"/>
          </p:nvPr>
        </p:nvSpPr>
        <p:spPr>
          <a:xfrm>
            <a:off x="609600" y="274638"/>
            <a:ext cx="10310936" cy="1143000"/>
          </a:xfrm>
        </p:spPr>
        <p:txBody>
          <a:bodyPr vert="horz" lIns="91440" tIns="45720" rIns="91440" bIns="45720" rtlCol="0" anchor="ctr">
            <a:normAutofit/>
          </a:bodyPr>
          <a:lstStyle/>
          <a:p>
            <a:r>
              <a:rPr lang="en-CA"/>
              <a:t>Game Play Tips &amp; Tricks</a:t>
            </a:r>
          </a:p>
        </p:txBody>
      </p:sp>
      <p:sp>
        <p:nvSpPr>
          <p:cNvPr id="5" name="Content Placeholder 2">
            <a:extLst>
              <a:ext uri="{FF2B5EF4-FFF2-40B4-BE49-F238E27FC236}">
                <a16:creationId xmlns:a16="http://schemas.microsoft.com/office/drawing/2014/main" id="{450FA9C0-F473-48EA-BB44-3BE787A2D778}"/>
              </a:ext>
            </a:extLst>
          </p:cNvPr>
          <p:cNvSpPr txBox="1">
            <a:spLocks/>
          </p:cNvSpPr>
          <p:nvPr/>
        </p:nvSpPr>
        <p:spPr>
          <a:xfrm>
            <a:off x="366102" y="1702247"/>
            <a:ext cx="6738009" cy="4519042"/>
          </a:xfrm>
          <a:prstGeom prst="rect">
            <a:avLst/>
          </a:prstGeom>
        </p:spPr>
        <p:txBody>
          <a:bodyPr vert="horz" lIns="91440" tIns="45720" rIns="91440" bIns="45720" rtlCol="0" anchor="t">
            <a:normAutofit/>
          </a:bodyPr>
          <a:lstStyle>
            <a:lvl1pPr marL="342900" indent="-34290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fontAlgn="auto">
              <a:spcAft>
                <a:spcPts val="0"/>
              </a:spcAft>
              <a:buNone/>
            </a:pPr>
            <a:r>
              <a:rPr lang="en-CA" sz="2000" b="1" dirty="0"/>
              <a:t>Need Help?</a:t>
            </a:r>
          </a:p>
          <a:p>
            <a:pPr lvl="0"/>
            <a:r>
              <a:rPr lang="en-CA" sz="2000" dirty="0"/>
              <a:t>If you have exhausted all options, from all team members and can’t move forward you may ask for help. </a:t>
            </a:r>
          </a:p>
          <a:p>
            <a:r>
              <a:rPr lang="en-CA" sz="2000" dirty="0"/>
              <a:t>Identify which clue you are stuck on, there are 6 in total.</a:t>
            </a:r>
          </a:p>
          <a:p>
            <a:r>
              <a:rPr lang="en-CA" sz="2000" dirty="0"/>
              <a:t>Contact your organizer to ask for help. </a:t>
            </a:r>
          </a:p>
        </p:txBody>
      </p:sp>
      <p:pic>
        <p:nvPicPr>
          <p:cNvPr id="3076" name="Picture 4" descr="Hint Icons - Download Free Vector Icons | Noun Project">
            <a:extLst>
              <a:ext uri="{FF2B5EF4-FFF2-40B4-BE49-F238E27FC236}">
                <a16:creationId xmlns:a16="http://schemas.microsoft.com/office/drawing/2014/main" id="{FDE04F4A-F02A-4A3C-834E-EDB3DE7214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2391" y="4316289"/>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hape&#10;&#10;Description automatically generated with low confidence">
            <a:extLst>
              <a:ext uri="{FF2B5EF4-FFF2-40B4-BE49-F238E27FC236}">
                <a16:creationId xmlns:a16="http://schemas.microsoft.com/office/drawing/2014/main" id="{B029DC86-93DB-873A-A3A6-7FB7116EDE12}"/>
              </a:ext>
            </a:extLst>
          </p:cNvPr>
          <p:cNvPicPr>
            <a:picLocks noChangeAspect="1"/>
          </p:cNvPicPr>
          <p:nvPr/>
        </p:nvPicPr>
        <p:blipFill>
          <a:blip r:embed="rId3"/>
          <a:stretch>
            <a:fillRect/>
          </a:stretch>
        </p:blipFill>
        <p:spPr>
          <a:xfrm>
            <a:off x="8442391" y="1914463"/>
            <a:ext cx="1905001" cy="1905001"/>
          </a:xfrm>
          <a:prstGeom prst="rect">
            <a:avLst/>
          </a:prstGeom>
        </p:spPr>
      </p:pic>
    </p:spTree>
    <p:extLst>
      <p:ext uri="{BB962C8B-B14F-4D97-AF65-F5344CB8AC3E}">
        <p14:creationId xmlns:p14="http://schemas.microsoft.com/office/powerpoint/2010/main" val="858722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CF688-177A-4B80-B971-1E1560B72E12}"/>
              </a:ext>
            </a:extLst>
          </p:cNvPr>
          <p:cNvSpPr>
            <a:spLocks noGrp="1"/>
          </p:cNvSpPr>
          <p:nvPr>
            <p:ph type="title"/>
          </p:nvPr>
        </p:nvSpPr>
        <p:spPr/>
        <p:txBody>
          <a:bodyPr/>
          <a:lstStyle/>
          <a:p>
            <a:br>
              <a:rPr lang="en-CA">
                <a:latin typeface="Arial"/>
                <a:cs typeface="Arial"/>
              </a:rPr>
            </a:br>
            <a:r>
              <a:rPr lang="en-CA" sz="2800">
                <a:latin typeface="Arial"/>
                <a:cs typeface="Arial"/>
              </a:rPr>
              <a:t>Leaders - Do This First</a:t>
            </a:r>
            <a:endParaRPr lang="en-CA" sz="2800"/>
          </a:p>
        </p:txBody>
      </p:sp>
      <p:pic>
        <p:nvPicPr>
          <p:cNvPr id="8" name="Picture 7" descr="Graphical user interface, application, website&#10;&#10;Description automatically generated">
            <a:extLst>
              <a:ext uri="{FF2B5EF4-FFF2-40B4-BE49-F238E27FC236}">
                <a16:creationId xmlns:a16="http://schemas.microsoft.com/office/drawing/2014/main" id="{719FF583-08A6-452D-A271-3A232B3E25D3}"/>
              </a:ext>
            </a:extLst>
          </p:cNvPr>
          <p:cNvPicPr>
            <a:picLocks noChangeAspect="1"/>
          </p:cNvPicPr>
          <p:nvPr/>
        </p:nvPicPr>
        <p:blipFill rotWithShape="1">
          <a:blip r:embed="rId3"/>
          <a:srcRect l="18135" r="14994"/>
          <a:stretch/>
        </p:blipFill>
        <p:spPr>
          <a:xfrm>
            <a:off x="7392144" y="2348880"/>
            <a:ext cx="4248472" cy="3274591"/>
          </a:xfrm>
          <a:prstGeom prst="rect">
            <a:avLst/>
          </a:prstGeom>
        </p:spPr>
      </p:pic>
      <p:pic>
        <p:nvPicPr>
          <p:cNvPr id="2050" name="Picture 2" descr="Screen and app sharing options in Microsoft Teams meetings | jumpto365 Blog">
            <a:extLst>
              <a:ext uri="{FF2B5EF4-FFF2-40B4-BE49-F238E27FC236}">
                <a16:creationId xmlns:a16="http://schemas.microsoft.com/office/drawing/2014/main" id="{2ED55FC3-7B33-4BD4-B019-23E66AEE14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930" y="2348880"/>
            <a:ext cx="6839661" cy="165618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5067525D-1B86-4CA8-9E7F-F8D89C06C50A}"/>
              </a:ext>
            </a:extLst>
          </p:cNvPr>
          <p:cNvSpPr txBox="1">
            <a:spLocks/>
          </p:cNvSpPr>
          <p:nvPr/>
        </p:nvSpPr>
        <p:spPr>
          <a:xfrm>
            <a:off x="246831" y="4105441"/>
            <a:ext cx="6705759" cy="1518030"/>
          </a:xfrm>
          <a:prstGeom prst="rect">
            <a:avLst/>
          </a:prstGeom>
        </p:spPr>
        <p:txBody>
          <a:bodyPr vert="horz" lIns="91440" tIns="45720" rIns="91440" bIns="45720" rtlCol="0" anchor="t">
            <a:noAutofit/>
          </a:bodyPr>
          <a:lstStyle>
            <a:lvl1pPr marL="342900" indent="-34290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50000"/>
              </a:lnSpc>
              <a:spcBef>
                <a:spcPct val="20000"/>
              </a:spcBef>
              <a:buClr>
                <a:schemeClr val="bg1">
                  <a:lumMod val="65000"/>
                </a:schemeClr>
              </a:buClr>
              <a:buFont typeface="Webdings" pitchFamily="18" charset="2"/>
              <a:buChar char=""/>
              <a:defRPr sz="14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600" dirty="0"/>
              <a:t>In the share screen window, select share computer sound for optimal team experience. </a:t>
            </a:r>
          </a:p>
          <a:p>
            <a:r>
              <a:rPr lang="en-US" sz="1600" dirty="0"/>
              <a:t>The leader can share mouse control while sharing their screen by selecting a team member in the list from the toolbar. </a:t>
            </a:r>
          </a:p>
          <a:p>
            <a:pPr marL="0" indent="0">
              <a:buNone/>
            </a:pPr>
            <a:endParaRPr lang="en-CA" sz="1600" dirty="0"/>
          </a:p>
        </p:txBody>
      </p:sp>
      <p:sp>
        <p:nvSpPr>
          <p:cNvPr id="3" name="TextBox 2">
            <a:extLst>
              <a:ext uri="{FF2B5EF4-FFF2-40B4-BE49-F238E27FC236}">
                <a16:creationId xmlns:a16="http://schemas.microsoft.com/office/drawing/2014/main" id="{1EAA43C3-EAAF-45FC-59A8-62F63EC9ECAF}"/>
              </a:ext>
            </a:extLst>
          </p:cNvPr>
          <p:cNvSpPr txBox="1"/>
          <p:nvPr/>
        </p:nvSpPr>
        <p:spPr>
          <a:xfrm>
            <a:off x="246830" y="1713391"/>
            <a:ext cx="11393785" cy="461665"/>
          </a:xfrm>
          <a:prstGeom prst="rect">
            <a:avLst/>
          </a:prstGeom>
          <a:noFill/>
        </p:spPr>
        <p:txBody>
          <a:bodyPr wrap="square" rtlCol="0">
            <a:spAutoFit/>
          </a:bodyPr>
          <a:lstStyle/>
          <a:p>
            <a:pPr algn="ctr"/>
            <a:r>
              <a:rPr lang="en-CA" dirty="0">
                <a:solidFill>
                  <a:schemeClr val="tx1">
                    <a:lumMod val="65000"/>
                    <a:lumOff val="35000"/>
                  </a:schemeClr>
                </a:solidFill>
                <a:latin typeface="+mj-lt"/>
              </a:rPr>
              <a:t>Please complete the steps below if you are playing in a fully virtual environment</a:t>
            </a:r>
          </a:p>
        </p:txBody>
      </p:sp>
    </p:spTree>
    <p:extLst>
      <p:ext uri="{BB962C8B-B14F-4D97-AF65-F5344CB8AC3E}">
        <p14:creationId xmlns:p14="http://schemas.microsoft.com/office/powerpoint/2010/main" val="3522238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CF688-177A-4B80-B971-1E1560B72E12}"/>
              </a:ext>
            </a:extLst>
          </p:cNvPr>
          <p:cNvSpPr>
            <a:spLocks noGrp="1"/>
          </p:cNvSpPr>
          <p:nvPr>
            <p:ph type="title"/>
          </p:nvPr>
        </p:nvSpPr>
        <p:spPr/>
        <p:txBody>
          <a:bodyPr/>
          <a:lstStyle/>
          <a:p>
            <a:r>
              <a:rPr lang="en-CA"/>
              <a:t>Get Started!</a:t>
            </a:r>
          </a:p>
        </p:txBody>
      </p:sp>
      <p:sp>
        <p:nvSpPr>
          <p:cNvPr id="3" name="Content Placeholder 2">
            <a:extLst>
              <a:ext uri="{FF2B5EF4-FFF2-40B4-BE49-F238E27FC236}">
                <a16:creationId xmlns:a16="http://schemas.microsoft.com/office/drawing/2014/main" id="{E13CC312-02C3-4A9A-A0AB-54C76B296CA2}"/>
              </a:ext>
            </a:extLst>
          </p:cNvPr>
          <p:cNvSpPr>
            <a:spLocks noGrp="1"/>
          </p:cNvSpPr>
          <p:nvPr>
            <p:ph sz="half" idx="1"/>
          </p:nvPr>
        </p:nvSpPr>
        <p:spPr>
          <a:xfrm>
            <a:off x="247450" y="2063173"/>
            <a:ext cx="5413879" cy="3878522"/>
          </a:xfrm>
        </p:spPr>
        <p:txBody>
          <a:bodyPr vert="horz" lIns="91440" tIns="45720" rIns="91440" bIns="45720" rtlCol="0" anchor="t">
            <a:normAutofit fontScale="92500" lnSpcReduction="20000"/>
          </a:bodyPr>
          <a:lstStyle/>
          <a:p>
            <a:pPr marL="0" indent="0" algn="ctr">
              <a:buNone/>
            </a:pPr>
            <a:r>
              <a:rPr lang="en-CA" sz="4400" b="1" dirty="0"/>
              <a:t>Activity Code:</a:t>
            </a:r>
          </a:p>
          <a:p>
            <a:pPr marL="0" indent="0" algn="ctr">
              <a:buNone/>
            </a:pPr>
            <a:r>
              <a:rPr lang="en-CA" sz="1000" i="1" dirty="0"/>
              <a:t>(provided in your confirmation email)</a:t>
            </a:r>
          </a:p>
          <a:p>
            <a:pPr marL="0" indent="0" algn="ctr">
              <a:buNone/>
            </a:pPr>
            <a:endParaRPr lang="en-CA" sz="1000" i="1" dirty="0"/>
          </a:p>
          <a:p>
            <a:pPr marL="0" indent="0" algn="ctr">
              <a:buNone/>
            </a:pPr>
            <a:endParaRPr lang="en-CA" sz="1000" i="1" dirty="0"/>
          </a:p>
          <a:p>
            <a:pPr marL="0" indent="0" algn="ctr">
              <a:buNone/>
            </a:pPr>
            <a:endParaRPr lang="en-CA" sz="1000" i="1" dirty="0"/>
          </a:p>
          <a:p>
            <a:pPr marL="0" indent="0" algn="ctr">
              <a:buNone/>
            </a:pPr>
            <a:endParaRPr lang="en-CA" sz="1000" i="1" dirty="0"/>
          </a:p>
          <a:p>
            <a:pPr marL="0" indent="0" algn="ctr">
              <a:buNone/>
            </a:pPr>
            <a:r>
              <a:rPr lang="en-CA" sz="2400" i="1" dirty="0">
                <a:latin typeface="Arial"/>
                <a:cs typeface="Arial"/>
              </a:rPr>
              <a:t>Only the team leader uses this code to enter the activity</a:t>
            </a:r>
          </a:p>
          <a:p>
            <a:pPr marL="0" indent="0" algn="ctr">
              <a:buNone/>
            </a:pPr>
            <a:endParaRPr lang="en-CA" sz="2400" b="1" i="1" dirty="0"/>
          </a:p>
          <a:p>
            <a:pPr marL="0" indent="0" algn="ctr">
              <a:buNone/>
            </a:pPr>
            <a:r>
              <a:rPr lang="en-CA" sz="2400" b="1" i="1" dirty="0"/>
              <a:t>Good Luck!</a:t>
            </a:r>
            <a:endParaRPr lang="en-CA" sz="2400" b="1" dirty="0"/>
          </a:p>
          <a:p>
            <a:pPr>
              <a:buFont typeface="Wingdings" panose="05000000000000000000" pitchFamily="2" charset="2"/>
              <a:buChar char="§"/>
            </a:pPr>
            <a:endParaRPr lang="en-CA" sz="2400" b="1" dirty="0"/>
          </a:p>
        </p:txBody>
      </p:sp>
      <p:pic>
        <p:nvPicPr>
          <p:cNvPr id="6" name="Picture 5" descr="Graphical user interface, application, website&#10;&#10;Description automatically generated">
            <a:extLst>
              <a:ext uri="{FF2B5EF4-FFF2-40B4-BE49-F238E27FC236}">
                <a16:creationId xmlns:a16="http://schemas.microsoft.com/office/drawing/2014/main" id="{E59B6033-EFA1-4E6F-8576-DD2A84F09E23}"/>
              </a:ext>
            </a:extLst>
          </p:cNvPr>
          <p:cNvPicPr>
            <a:picLocks noChangeAspect="1"/>
          </p:cNvPicPr>
          <p:nvPr/>
        </p:nvPicPr>
        <p:blipFill rotWithShape="1">
          <a:blip r:embed="rId3"/>
          <a:srcRect l="18135" r="14994"/>
          <a:stretch/>
        </p:blipFill>
        <p:spPr>
          <a:xfrm>
            <a:off x="5800437" y="1943866"/>
            <a:ext cx="5341594" cy="4117136"/>
          </a:xfrm>
          <a:prstGeom prst="rect">
            <a:avLst/>
          </a:prstGeom>
        </p:spPr>
      </p:pic>
    </p:spTree>
    <p:extLst>
      <p:ext uri="{BB962C8B-B14F-4D97-AF65-F5344CB8AC3E}">
        <p14:creationId xmlns:p14="http://schemas.microsoft.com/office/powerpoint/2010/main" val="463021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D33D95-0A73-7341-97F1-EC82E3D860F1}"/>
              </a:ext>
            </a:extLst>
          </p:cNvPr>
          <p:cNvSpPr>
            <a:spLocks noGrp="1"/>
          </p:cNvSpPr>
          <p:nvPr>
            <p:ph type="ctrTitle"/>
          </p:nvPr>
        </p:nvSpPr>
        <p:spPr>
          <a:xfrm>
            <a:off x="983432" y="452264"/>
            <a:ext cx="10363200" cy="5569024"/>
          </a:xfrm>
        </p:spPr>
        <p:txBody>
          <a:bodyPr>
            <a:normAutofit/>
          </a:bodyPr>
          <a:lstStyle/>
          <a:p>
            <a:pPr algn="ctr"/>
            <a:r>
              <a:rPr lang="en-US" sz="2800" dirty="0"/>
              <a:t>You are back in the main meeting room. </a:t>
            </a:r>
            <a:br>
              <a:rPr lang="en-US" sz="2800" dirty="0"/>
            </a:br>
            <a:br>
              <a:rPr lang="en-US" sz="2800" dirty="0"/>
            </a:br>
            <a:r>
              <a:rPr lang="en-US" sz="2800" dirty="0"/>
              <a:t>Please be patient as your organizer may be assisting other teams. </a:t>
            </a:r>
            <a:br>
              <a:rPr lang="en-US" sz="2800" dirty="0"/>
            </a:br>
            <a:br>
              <a:rPr lang="en-US" sz="2800" dirty="0"/>
            </a:br>
            <a:r>
              <a:rPr lang="en-US" sz="2800" dirty="0"/>
              <a:t>If you need help, please reach out to your organizer. </a:t>
            </a:r>
            <a:br>
              <a:rPr lang="en-US" sz="2800" dirty="0"/>
            </a:br>
            <a:br>
              <a:rPr lang="en-US" sz="2800" dirty="0"/>
            </a:br>
            <a:r>
              <a:rPr lang="en-US" sz="2800" dirty="0"/>
              <a:t>Thanks!</a:t>
            </a:r>
          </a:p>
        </p:txBody>
      </p:sp>
    </p:spTree>
    <p:extLst>
      <p:ext uri="{BB962C8B-B14F-4D97-AF65-F5344CB8AC3E}">
        <p14:creationId xmlns:p14="http://schemas.microsoft.com/office/powerpoint/2010/main" val="227346950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04774083C09744B267D5A899D60332" ma:contentTypeVersion="13" ma:contentTypeDescription="Create a new document." ma:contentTypeScope="" ma:versionID="de11a213278fb49a6b1e77e6993e9d48">
  <xsd:schema xmlns:xsd="http://www.w3.org/2001/XMLSchema" xmlns:xs="http://www.w3.org/2001/XMLSchema" xmlns:p="http://schemas.microsoft.com/office/2006/metadata/properties" xmlns:ns2="aadacb0a-b8f9-4f0e-963b-b3e43c7231f1" xmlns:ns3="815e4cca-0eb0-4030-ae22-88e7fbeb1bcc" targetNamespace="http://schemas.microsoft.com/office/2006/metadata/properties" ma:root="true" ma:fieldsID="f5f3974503484f94f8fb087dce57a7ef" ns2:_="" ns3:_="">
    <xsd:import namespace="aadacb0a-b8f9-4f0e-963b-b3e43c7231f1"/>
    <xsd:import namespace="815e4cca-0eb0-4030-ae22-88e7fbeb1bc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_Flow_SignoffStatus" minOccurs="0"/>
                <xsd:element ref="ns3:SharedWithUsers" minOccurs="0"/>
                <xsd:element ref="ns3:SharedWithDetails" minOccurs="0"/>
                <xsd:element ref="ns2:MediaServiceDateTake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dacb0a-b8f9-4f0e-963b-b3e43c7231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_Flow_SignoffStatus" ma:index="14" nillable="true" ma:displayName="Sign-off status" ma:internalName="Sign_x002d_off_x0020_status">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5e4cca-0eb0-4030-ae22-88e7fbeb1bc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aadacb0a-b8f9-4f0e-963b-b3e43c7231f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0CD71D-E659-48F0-B9A4-5378FC391C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dacb0a-b8f9-4f0e-963b-b3e43c7231f1"/>
    <ds:schemaRef ds:uri="815e4cca-0eb0-4030-ae22-88e7fbeb1b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1F4C89-4196-4CD9-874E-6C9426B4AEA2}">
  <ds:schemaRefs>
    <ds:schemaRef ds:uri="http://purl.org/dc/terms/"/>
    <ds:schemaRef ds:uri="http://schemas.microsoft.com/office/2006/documentManagement/types"/>
    <ds:schemaRef ds:uri="aadacb0a-b8f9-4f0e-963b-b3e43c7231f1"/>
    <ds:schemaRef ds:uri="http://purl.org/dc/dcmitype/"/>
    <ds:schemaRef ds:uri="815e4cca-0eb0-4030-ae22-88e7fbeb1bcc"/>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781DF1B-673E-41EF-9850-FF7CDBE262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145</TotalTime>
  <Words>850</Words>
  <Application>Microsoft Office PowerPoint</Application>
  <PresentationFormat>Widescreen</PresentationFormat>
  <Paragraphs>71</Paragraphs>
  <Slides>12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Segoe UI</vt:lpstr>
      <vt:lpstr>Sofia Pro</vt:lpstr>
      <vt:lpstr>Webdings</vt:lpstr>
      <vt:lpstr>Wingdings</vt:lpstr>
      <vt:lpstr>Custom Design</vt:lpstr>
      <vt:lpstr>Welcome!   Please take this time to socialize while we wait to get started.  Your team building event will start soon.</vt:lpstr>
      <vt:lpstr>PowerPoint Presentation</vt:lpstr>
      <vt:lpstr>Escape Room: Mummy’s Curse</vt:lpstr>
      <vt:lpstr>Escape Room: Mummy’s Curse</vt:lpstr>
      <vt:lpstr>Tips For Success</vt:lpstr>
      <vt:lpstr>Game Play Tips &amp; Tricks</vt:lpstr>
      <vt:lpstr> Leaders - Do This First</vt:lpstr>
      <vt:lpstr>Get Started!</vt:lpstr>
      <vt:lpstr>You are back in the main meeting room.   Please be patient as your organizer may be assisting other teams.   If you need help, please reach out to your organizer.   Thanks!</vt:lpstr>
      <vt:lpstr>AND THE WINNER(S) ARE…  </vt:lpstr>
      <vt:lpstr>Puzzle Conclusions </vt:lpstr>
      <vt:lpstr>THANK YOU FOR PARTICIPATING!</vt:lpstr>
    </vt:vector>
  </TitlesOfParts>
  <Company>RL Design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Lloyds Banking Group Presentation Template</dc:title>
  <dc:creator>clees</dc:creator>
  <cp:lastModifiedBy>Chantal Wiesner</cp:lastModifiedBy>
  <cp:revision>33</cp:revision>
  <cp:lastPrinted>2009-01-21T12:41:03Z</cp:lastPrinted>
  <dcterms:created xsi:type="dcterms:W3CDTF">2009-01-21T19:55:17Z</dcterms:created>
  <dcterms:modified xsi:type="dcterms:W3CDTF">2023-04-18T23:56:24Z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fidentiality Level">
    <vt:lpwstr>Internal</vt:lpwstr>
  </property>
  <property fmtid="{D5CDD505-2E9C-101B-9397-08002B2CF9AE}" pid="4" name="ContentTypeId">
    <vt:lpwstr>0x0101002F04774083C09744B267D5A899D60332</vt:lpwstr>
  </property>
</Properties>
</file>